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1"/>
  </p:notesMasterIdLst>
  <p:sldIdLst>
    <p:sldId id="256" r:id="rId2"/>
    <p:sldId id="258" r:id="rId3"/>
    <p:sldId id="263" r:id="rId4"/>
    <p:sldId id="265" r:id="rId5"/>
    <p:sldId id="266" r:id="rId6"/>
    <p:sldId id="295" r:id="rId7"/>
    <p:sldId id="296" r:id="rId8"/>
    <p:sldId id="267" r:id="rId9"/>
    <p:sldId id="293" r:id="rId10"/>
    <p:sldId id="268" r:id="rId11"/>
    <p:sldId id="294" r:id="rId12"/>
    <p:sldId id="269" r:id="rId13"/>
    <p:sldId id="270" r:id="rId14"/>
    <p:sldId id="271" r:id="rId15"/>
    <p:sldId id="297" r:id="rId16"/>
    <p:sldId id="272" r:id="rId17"/>
    <p:sldId id="298" r:id="rId18"/>
    <p:sldId id="299" r:id="rId19"/>
    <p:sldId id="300" r:id="rId20"/>
    <p:sldId id="315" r:id="rId21"/>
    <p:sldId id="301" r:id="rId22"/>
    <p:sldId id="303" r:id="rId23"/>
    <p:sldId id="302" r:id="rId24"/>
    <p:sldId id="304" r:id="rId25"/>
    <p:sldId id="278" r:id="rId26"/>
    <p:sldId id="316" r:id="rId27"/>
    <p:sldId id="317" r:id="rId28"/>
    <p:sldId id="318" r:id="rId29"/>
    <p:sldId id="305" r:id="rId30"/>
    <p:sldId id="306" r:id="rId31"/>
    <p:sldId id="307" r:id="rId32"/>
    <p:sldId id="308" r:id="rId33"/>
    <p:sldId id="282" r:id="rId34"/>
    <p:sldId id="309" r:id="rId35"/>
    <p:sldId id="310" r:id="rId36"/>
    <p:sldId id="311" r:id="rId37"/>
    <p:sldId id="313" r:id="rId38"/>
    <p:sldId id="314" r:id="rId39"/>
    <p:sldId id="31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8" autoAdjust="0"/>
    <p:restoredTop sz="90011" autoAdjust="0"/>
  </p:normalViewPr>
  <p:slideViewPr>
    <p:cSldViewPr>
      <p:cViewPr varScale="1">
        <p:scale>
          <a:sx n="136" d="100"/>
          <a:sy n="136" d="100"/>
        </p:scale>
        <p:origin x="162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529C2-2740-49AF-AD85-11B5D3921039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765A4-D309-444E-9276-0B2CD25A6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8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65A4-D309-444E-9276-0B2CD25A6C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65A4-D309-444E-9276-0B2CD25A6C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7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765A4-D309-444E-9276-0B2CD25A6C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E254BE3-F7ED-4F3E-8A95-B55AC90E785B}" type="datetimeFigureOut">
              <a:rPr lang="en-US" smtClean="0"/>
              <a:t>2/7/21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itplus1/php-advanced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33800"/>
            <a:ext cx="8458200" cy="2304288"/>
          </a:xfrm>
        </p:spPr>
        <p:txBody>
          <a:bodyPr/>
          <a:lstStyle/>
          <a:p>
            <a:pPr algn="r"/>
            <a:br>
              <a:rPr lang="en-US" sz="54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5400" dirty="0">
                <a:solidFill>
                  <a:schemeClr val="accent3">
                    <a:lumMod val="50000"/>
                  </a:schemeClr>
                </a:solidFill>
              </a:rPr>
              <a:t>Khóa đào tạo</a:t>
            </a:r>
            <a:br>
              <a:rPr lang="en-US" sz="5400" dirty="0"/>
            </a:br>
            <a:r>
              <a:rPr lang="en-US" sz="4800" b="1" dirty="0"/>
              <a:t>Lập trình Web sử dụng PHP</a:t>
            </a:r>
            <a:endParaRPr lang="en-US" sz="3200" b="1" dirty="0"/>
          </a:p>
        </p:txBody>
      </p:sp>
      <p:pic>
        <p:nvPicPr>
          <p:cNvPr id="1026" name="Picture 2" descr="Kết quả hình ảnh cho larav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143000"/>
            <a:ext cx="5334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3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F49C-E061-0948-9487-1639B41F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</a:t>
            </a:r>
            <a:r>
              <a:rPr lang="en-US" dirty="0" err="1"/>
              <a:t>và</a:t>
            </a:r>
            <a:r>
              <a:rPr lang="en-US" dirty="0"/>
              <a:t> Request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A0F988-DBFF-494C-A47F-EC7E5A5EE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790700"/>
            <a:ext cx="4432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23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F23D-EFB4-F645-A8B5-E89713D4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A68C77-08B4-DA41-B8FA-DF7B7637C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400" y="2438400"/>
            <a:ext cx="4165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76B18-7051-9249-8E30-A5BF6A8F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177937"/>
            <a:ext cx="7620000" cy="1194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81FB0-58C4-8C48-82BB-349EAFD8C723}"/>
              </a:ext>
            </a:extLst>
          </p:cNvPr>
          <p:cNvSpPr txBox="1"/>
          <p:nvPr/>
        </p:nvSpPr>
        <p:spPr>
          <a:xfrm>
            <a:off x="457200" y="1477177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Login </a:t>
            </a:r>
            <a:r>
              <a:rPr lang="en-US" dirty="0" err="1"/>
              <a:t>và</a:t>
            </a:r>
            <a:r>
              <a:rPr lang="en-US" dirty="0"/>
              <a:t> Register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“/”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97323-A19C-2148-80B1-7E4C7E9044A9}"/>
              </a:ext>
            </a:extLst>
          </p:cNvPr>
          <p:cNvSpPr txBox="1"/>
          <p:nvPr/>
        </p:nvSpPr>
        <p:spPr>
          <a:xfrm>
            <a:off x="457200" y="3518716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”Hard refresh”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trang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E4E22-8FC5-C540-884B-B2877E391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4225614"/>
            <a:ext cx="5137150" cy="23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4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8EF7-F468-D847-A04B-4026874E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9" y="1752600"/>
            <a:ext cx="5368402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recover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334F4-9010-D74B-8EF4-F1F99476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25" y="1649387"/>
            <a:ext cx="6051550" cy="49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8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E6C3-AC54-E247-82D2-D6A7D5E3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363C-1138-634F-A437-141AC7C4C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Laravel,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Authentication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mình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Laravel Breeze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4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Login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routes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routes/</a:t>
            </a:r>
            <a:r>
              <a:rPr lang="en-US" dirty="0" err="1"/>
              <a:t>web.php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 err="1"/>
              <a:t>Tạo</a:t>
            </a:r>
            <a:r>
              <a:rPr lang="en-US" dirty="0"/>
              <a:t> controller </a:t>
            </a:r>
            <a:r>
              <a:rPr lang="en-US" dirty="0" err="1"/>
              <a:t>để</a:t>
            </a:r>
            <a:r>
              <a:rPr lang="en-US" dirty="0"/>
              <a:t>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A4584-B342-7F48-AC3C-E1799D422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40" y="2286000"/>
            <a:ext cx="9144000" cy="793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0BB95-B178-5B41-8760-E5AA3F8E2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656" y="3778034"/>
            <a:ext cx="4794407" cy="28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13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0CE6-F433-1947-9E71-0A508CF8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Login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66A468-6F41-634E-9C46-5FFF202ED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62200"/>
            <a:ext cx="7620000" cy="29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69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4C7F-21E6-F844-BF27-932C2B99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UI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C6F585-EE2F-4045-9980-BAB6A2777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28032"/>
            <a:ext cx="7620000" cy="47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32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2346-E5E9-5D41-95D5-8A516388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30" y="123561"/>
            <a:ext cx="7620000" cy="1143000"/>
          </a:xfrm>
        </p:spPr>
        <p:txBody>
          <a:bodyPr/>
          <a:lstStyle/>
          <a:p>
            <a:r>
              <a:rPr lang="en-US" dirty="0"/>
              <a:t>Logic </a:t>
            </a:r>
            <a:r>
              <a:rPr lang="en-US" dirty="0" err="1"/>
              <a:t>để</a:t>
            </a:r>
            <a:r>
              <a:rPr lang="en-US" dirty="0"/>
              <a:t>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58CCE-4D51-2543-89CA-13E10F466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90" y="1257300"/>
            <a:ext cx="7620000" cy="4800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lieu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1 </a:t>
            </a:r>
            <a:r>
              <a:rPr lang="en-US" dirty="0" err="1"/>
              <a:t>người</a:t>
            </a:r>
            <a:r>
              <a:rPr lang="en-US" dirty="0"/>
              <a:t> dung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Sử</a:t>
            </a:r>
            <a:r>
              <a:rPr lang="en-US" dirty="0"/>
              <a:t> dung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Auth::attempt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32CAD-92D6-AF4E-87BF-19EE71BD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11" y="2593960"/>
            <a:ext cx="9144000" cy="10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819400"/>
            <a:ext cx="64960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22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6F460-0FE4-154A-9CB7-7648633B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995"/>
            <a:ext cx="9144000" cy="42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C6C4-478D-EF43-9421-3B03F1E6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flash ra </a:t>
            </a:r>
            <a:r>
              <a:rPr lang="en-US" dirty="0" err="1"/>
              <a:t>ngoài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854C-C536-FC4C-8172-7DCC6B38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800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Dòng</a:t>
            </a:r>
            <a:r>
              <a:rPr lang="en-US" dirty="0"/>
              <a:t> 30 </a:t>
            </a:r>
            <a:r>
              <a:rPr lang="en-US" dirty="0" err="1"/>
              <a:t>của</a:t>
            </a:r>
            <a:r>
              <a:rPr lang="en-US" dirty="0"/>
              <a:t> slide </a:t>
            </a:r>
            <a:r>
              <a:rPr lang="en-US" dirty="0" err="1"/>
              <a:t>trước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flash hay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dung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Session::has(‘key’)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flash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Session::get(‘key’);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 </a:t>
            </a:r>
            <a:r>
              <a:rPr lang="en-US" dirty="0" err="1"/>
              <a:t>là</a:t>
            </a:r>
            <a:r>
              <a:rPr lang="en-US" dirty="0"/>
              <a:t> key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controller sang </a:t>
            </a:r>
            <a:r>
              <a:rPr lang="en-US" dirty="0" err="1"/>
              <a:t>thông</a:t>
            </a:r>
            <a:r>
              <a:rPr lang="en-US" dirty="0"/>
              <a:t> qua flash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CB628-3C86-594C-B6D0-733D48D8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6800"/>
            <a:ext cx="9144000" cy="183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C66B-D305-9943-B79A-4F0DF225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route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0E3A-BF51-8742-92D2-6679013FC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route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file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routes/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web.php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73B7B-6A89-F048-825C-7127211D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18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9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6B6C-7D30-494A-A29D-27A43B61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6356E-4F1D-FD42-8708-E0993E2D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POST request</a:t>
            </a:r>
          </a:p>
          <a:p>
            <a:endParaRPr lang="en-US" dirty="0"/>
          </a:p>
          <a:p>
            <a:r>
              <a:rPr lang="en-US" dirty="0" err="1"/>
              <a:t>Tạo</a:t>
            </a:r>
            <a:r>
              <a:rPr lang="en-US" dirty="0"/>
              <a:t> link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file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layouts/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main.blade.php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70864-4FE6-7F40-9CE6-2697B438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5401"/>
            <a:ext cx="9144000" cy="1216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C7AE9-E3AB-3F45-8DE0-1A9F7D93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4972"/>
            <a:ext cx="9144000" cy="4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16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3522-74BA-9B40-B075-4FC51224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LoginController@logout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7AF5-7D42-2E4E-8AF1-F9610CAB9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Auth::logout()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37BD9-3229-2840-A36E-1DABD564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0"/>
            <a:ext cx="9144000" cy="24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12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Lấy</a:t>
            </a:r>
            <a:r>
              <a:rPr lang="en-US" sz="3600" dirty="0"/>
              <a:t> </a:t>
            </a:r>
            <a:r>
              <a:rPr lang="en-US" sz="3600" dirty="0" err="1"/>
              <a:t>thông</a:t>
            </a:r>
            <a:r>
              <a:rPr lang="en-US" sz="3600" dirty="0"/>
              <a:t> tin </a:t>
            </a:r>
            <a:r>
              <a:rPr lang="en-US" sz="3600" dirty="0" err="1"/>
              <a:t>người</a:t>
            </a:r>
            <a:r>
              <a:rPr lang="en-US" sz="3600" dirty="0"/>
              <a:t> </a:t>
            </a:r>
            <a:r>
              <a:rPr lang="en-US" sz="3600" dirty="0" err="1"/>
              <a:t>dùng</a:t>
            </a:r>
            <a:r>
              <a:rPr lang="en-US" sz="3600" dirty="0"/>
              <a:t> </a:t>
            </a:r>
            <a:r>
              <a:rPr lang="en-US" sz="3600" dirty="0" err="1"/>
              <a:t>đã</a:t>
            </a:r>
            <a:r>
              <a:rPr lang="en-US" sz="3600" dirty="0"/>
              <a:t> </a:t>
            </a:r>
            <a:r>
              <a:rPr lang="en-US" sz="3600" dirty="0" err="1"/>
              <a:t>đăng</a:t>
            </a:r>
            <a:r>
              <a:rPr lang="en-US" sz="3600" dirty="0"/>
              <a:t> </a:t>
            </a:r>
            <a:r>
              <a:rPr lang="en-US" sz="3600" dirty="0" err="1"/>
              <a:t>nhập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tạo</a:t>
            </a:r>
            <a:r>
              <a:rPr lang="en-US" dirty="0"/>
              <a:t> them 1 text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navbar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0CC31-7FE3-B343-8FD5-3EAD362D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1802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E4DEC7-6F33-AA4F-99C4-AFDA7DBAF8ED}"/>
              </a:ext>
            </a:extLst>
          </p:cNvPr>
          <p:cNvSpPr/>
          <p:nvPr/>
        </p:nvSpPr>
        <p:spPr>
          <a:xfrm>
            <a:off x="457200" y="5029200"/>
            <a:ext cx="7620000" cy="14427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Auth::check(): </a:t>
            </a:r>
            <a:r>
              <a:rPr lang="en-US" dirty="0" err="1">
                <a:solidFill>
                  <a:schemeClr val="bg1"/>
                </a:solidFill>
              </a:rPr>
              <a:t>Kiểm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 hay </a:t>
            </a:r>
            <a:r>
              <a:rPr lang="en-US" dirty="0" err="1">
                <a:solidFill>
                  <a:schemeClr val="bg1"/>
                </a:solidFill>
              </a:rPr>
              <a:t>chưa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Auth::user():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dirty="0">
                <a:solidFill>
                  <a:schemeClr val="bg1"/>
                </a:solidFill>
              </a:rPr>
              <a:t> model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lấy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bất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thuộc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dirty="0">
                <a:solidFill>
                  <a:schemeClr val="bg1"/>
                </a:solidFill>
              </a:rPr>
              <a:t> model (</a:t>
            </a:r>
            <a:r>
              <a:rPr lang="en-US" dirty="0" err="1">
                <a:solidFill>
                  <a:schemeClr val="bg1"/>
                </a:solidFill>
              </a:rPr>
              <a:t>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đây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lấy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trường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335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FDE3-5494-C34E-BA8B-896C58AB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Remember_me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7DCC9-2EF7-5C4D-9C2F-AC1EBF1CA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”</a:t>
            </a:r>
            <a:r>
              <a:rPr lang="en-US" dirty="0" err="1"/>
              <a:t>Remember_me</a:t>
            </a:r>
            <a:r>
              <a:rPr lang="en-US" dirty="0"/>
              <a:t>” </a:t>
            </a:r>
            <a:r>
              <a:rPr lang="en-US" dirty="0" err="1"/>
              <a:t>trong</a:t>
            </a:r>
            <a:r>
              <a:rPr lang="en-US" dirty="0"/>
              <a:t> Laravel,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Attempt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pass </a:t>
            </a:r>
            <a:r>
              <a:rPr lang="en-US" dirty="0" err="1"/>
              <a:t>remember_me</a:t>
            </a:r>
            <a:r>
              <a:rPr lang="en-US" dirty="0"/>
              <a:t> (bool)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</a:t>
            </a:r>
            <a:r>
              <a:rPr lang="en-US" dirty="0" err="1"/>
              <a:t>trong</a:t>
            </a:r>
            <a:r>
              <a:rPr lang="en-US" dirty="0"/>
              <a:t> Auth.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C0A60-D9CC-FB45-A315-60BE7B9A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607" y="3263900"/>
            <a:ext cx="4858785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3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D9C5-D0BE-EE44-95FA-B4B9492C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sửa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D7051-D3FF-3F47-9BB4-ABD839EA9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Remember_me</a:t>
            </a:r>
            <a:r>
              <a:rPr lang="en-US" dirty="0"/>
              <a:t> (checkbox) </a:t>
            </a:r>
            <a:r>
              <a:rPr lang="en-US" dirty="0" err="1"/>
              <a:t>trong</a:t>
            </a:r>
            <a:r>
              <a:rPr lang="en-US" dirty="0"/>
              <a:t> file </a:t>
            </a:r>
            <a:r>
              <a:rPr lang="en-US" b="1" dirty="0" err="1"/>
              <a:t>login.blade.php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2D2EF-BBB2-AF40-BB45-2B9EE061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600"/>
            <a:ext cx="9144000" cy="134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6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B32B-CBAE-AB49-8015-F0B6765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Tiếp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0173DA-E629-A448-B8E4-A0F1EFD43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34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6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53D2E-3296-F648-9464-CEE207D7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mới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DEE05-2108-FF49-8AC4-3FE68F19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,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CSDL,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CSDL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97EFC-2EE2-1B4E-B21F-EE97284CA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9144000" cy="8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6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/>
              <a:t>Authentication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authentication (</a:t>
            </a:r>
            <a:r>
              <a:rPr lang="en-US" dirty="0" err="1"/>
              <a:t>Khuyên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)</a:t>
            </a:r>
          </a:p>
          <a:p>
            <a:pPr marL="5715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19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864D2-0727-4547-9961-EE9D4DD3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869B2-CBA2-BC4F-9119-183306F46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ADCF5B-B712-7043-BE0D-2D0144A1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438400"/>
            <a:ext cx="8255524" cy="43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67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2251-6823-014E-BB98-4EDF6A6E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1DA689-B4D9-894F-8091-D05A1F456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7620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36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BE07-D2FA-B54A-97AD-96DA5043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44197-C93C-C449-82E6-3D54EF777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2578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CRUD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: Password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CSDL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6CBE4-5ABF-9F4C-8DD5-DAAD084F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" y="2057400"/>
            <a:ext cx="8454593" cy="39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15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dirty="0"/>
              <a:t> model </a:t>
            </a:r>
            <a:r>
              <a:rPr lang="en-US" dirty="0" err="1"/>
              <a:t>vào</a:t>
            </a:r>
            <a:r>
              <a:rPr lang="en-US" dirty="0"/>
              <a:t> CSDL,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code do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trong</a:t>
            </a:r>
            <a:r>
              <a:rPr lang="en-US" dirty="0"/>
              <a:t> CSDL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lvl="1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1: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2: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password (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profile)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lộ</a:t>
            </a:r>
            <a:r>
              <a:rPr lang="en-US" dirty="0"/>
              <a:t> password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password,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1 </a:t>
            </a:r>
            <a:r>
              <a:rPr lang="en-US" dirty="0" err="1"/>
              <a:t>hàm</a:t>
            </a:r>
            <a:r>
              <a:rPr lang="en-US" dirty="0"/>
              <a:t> setter </a:t>
            </a:r>
            <a:r>
              <a:rPr lang="en-US" dirty="0" err="1"/>
              <a:t>trong</a:t>
            </a:r>
            <a:r>
              <a:rPr lang="en-US" dirty="0"/>
              <a:t> model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291431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9226-708E-2740-8694-C1B4DE1A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Setter (Mutator)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5581-60AA-8845-A50E-97E1586FA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105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setter / mutator dung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CSDL.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,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b="1" dirty="0"/>
              <a:t>password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= </a:t>
            </a:r>
            <a:r>
              <a:rPr lang="en-US" dirty="0" err="1"/>
              <a:t>bcrypt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CSDL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06D4E-EF8A-1F42-88B6-3CA80360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10200"/>
            <a:ext cx="7620000" cy="30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65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0E54-7F5B-414A-AA8E-623ACAA3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thế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0009-FE64-8142-BADA-A664EA471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password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CSDL,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CSDL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1 </a:t>
            </a:r>
            <a:r>
              <a:rPr lang="en-US" dirty="0" err="1"/>
              <a:t>chỗ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2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password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cập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1: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)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2: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password (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profile)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lộ</a:t>
            </a:r>
            <a:r>
              <a:rPr lang="en-US" dirty="0"/>
              <a:t> password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700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3036-783B-4543-A2FB-750659E8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B86C5-7E35-BB42-BC45-DC9B6BC3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link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Login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F216C-77F2-CF44-B4D1-B0F2B3AB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209800"/>
            <a:ext cx="5664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75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87E7-7EA8-954B-8252-05582834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0788E-7FBA-0942-AC38-6607987F0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link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Register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9734C-7917-E24C-88D9-67317E09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315376"/>
            <a:ext cx="4445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20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44B3-1CBA-E34D-8BEB-7046C981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2 </a:t>
            </a:r>
            <a:r>
              <a:rPr lang="en-US" dirty="0" err="1"/>
              <a:t>phần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33A981-06D1-7B4B-9289-D0FDB3488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427622"/>
            <a:ext cx="7620000" cy="1134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054CF-DDF8-F342-9A87-E520517E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7673"/>
            <a:ext cx="8915400" cy="1586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9996A-AA51-7445-9DBB-AE155F0DB45C}"/>
              </a:ext>
            </a:extLst>
          </p:cNvPr>
          <p:cNvSpPr txBox="1"/>
          <p:nvPr/>
        </p:nvSpPr>
        <p:spPr>
          <a:xfrm>
            <a:off x="457200" y="16002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auth/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login.blade.php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2124A-EA5D-A742-99C1-806C9D28F2D8}"/>
              </a:ext>
            </a:extLst>
          </p:cNvPr>
          <p:cNvSpPr txBox="1"/>
          <p:nvPr/>
        </p:nvSpPr>
        <p:spPr>
          <a:xfrm>
            <a:off x="457200" y="3882342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auth/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register.blade.php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51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8046-1F39-614D-9D2B-121EFBED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746DF-467C-934C-8EE8-E4D1C01D8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code </a:t>
            </a:r>
            <a:r>
              <a:rPr lang="en-US" dirty="0" err="1"/>
              <a:t>tại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https://gitlab.com/itplus1/php-advanced.git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388882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Login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Laravel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6835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>
                <a:cs typeface="Courier New" panose="02070309020205020404" pitchFamily="49" charset="0"/>
              </a:rPr>
              <a:t>Với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bản</a:t>
            </a:r>
            <a:r>
              <a:rPr lang="en-US" dirty="0">
                <a:cs typeface="Courier New" panose="02070309020205020404" pitchFamily="49" charset="0"/>
              </a:rPr>
              <a:t> Laravel 8.0, </a:t>
            </a:r>
            <a:r>
              <a:rPr lang="en-US" dirty="0" err="1">
                <a:cs typeface="Courier New" panose="02070309020205020404" pitchFamily="49" charset="0"/>
              </a:rPr>
              <a:t>phần</a:t>
            </a:r>
            <a:r>
              <a:rPr lang="en-US" dirty="0">
                <a:cs typeface="Courier New" panose="02070309020205020404" pitchFamily="49" charset="0"/>
              </a:rPr>
              <a:t> Auth </a:t>
            </a:r>
            <a:r>
              <a:rPr lang="en-US" dirty="0" err="1">
                <a:cs typeface="Courier New" panose="02070309020205020404" pitchFamily="49" charset="0"/>
              </a:rPr>
              <a:t>có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sẵn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được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cài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đặt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thông</a:t>
            </a:r>
            <a:r>
              <a:rPr lang="en-US" dirty="0">
                <a:cs typeface="Courier New" panose="02070309020205020404" pitchFamily="49" charset="0"/>
              </a:rPr>
              <a:t> qua Laravel Breeze</a:t>
            </a:r>
          </a:p>
          <a:p>
            <a:pPr marL="114300" indent="0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cs typeface="Courier New" panose="02070309020205020404" pitchFamily="49" charset="0"/>
              </a:rPr>
              <a:t>Cài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đặt</a:t>
            </a:r>
            <a:r>
              <a:rPr lang="en-US" dirty="0">
                <a:cs typeface="Courier New" panose="02070309020205020404" pitchFamily="49" charset="0"/>
              </a:rPr>
              <a:t> Laravel Breeze </a:t>
            </a:r>
            <a:r>
              <a:rPr lang="en-US" dirty="0" err="1">
                <a:cs typeface="Courier New" panose="02070309020205020404" pitchFamily="49" charset="0"/>
              </a:rPr>
              <a:t>thông</a:t>
            </a:r>
            <a:r>
              <a:rPr lang="en-US" dirty="0">
                <a:cs typeface="Courier New" panose="02070309020205020404" pitchFamily="49" charset="0"/>
              </a:rPr>
              <a:t> qua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A9FDE-1897-AE4E-9AF8-5F3E4F8F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3124200"/>
            <a:ext cx="6832600" cy="361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9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4E4A-ACBF-FE49-A4C0-92174905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Tiếp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3EE1-4806-DD4C-9F27-F3E5DDE02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: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install &amp; </a:t>
            </a:r>
            <a:r>
              <a:rPr lang="en-US" dirty="0" err="1"/>
              <a:t>npm</a:t>
            </a:r>
            <a:r>
              <a:rPr lang="en-US" dirty="0"/>
              <a:t> run dev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152BA-DA3B-3B4B-A412-0D055630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590800"/>
            <a:ext cx="7912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7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7EEB-D292-9041-AB85-1445F727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Tiếp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5C197-F029-D64C-ABBC-4F9A7E91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32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3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files/directory/routes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thêm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4E6C4-8CCC-264A-A12D-78F9BE78E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362200"/>
            <a:ext cx="76327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B40F94-16D5-5D4E-9957-A07BCF7C1E3E}"/>
              </a:ext>
            </a:extLst>
          </p:cNvPr>
          <p:cNvSpPr txBox="1"/>
          <p:nvPr/>
        </p:nvSpPr>
        <p:spPr>
          <a:xfrm>
            <a:off x="533400" y="16764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Routes/</a:t>
            </a:r>
            <a:r>
              <a:rPr lang="en-US" dirty="0" err="1"/>
              <a:t>web.php</a:t>
            </a:r>
            <a:r>
              <a:rPr lang="en-US" dirty="0"/>
              <a:t> (</a:t>
            </a:r>
            <a:r>
              <a:rPr lang="en-US" dirty="0" err="1"/>
              <a:t>Dòng</a:t>
            </a:r>
            <a:r>
              <a:rPr lang="en-US" dirty="0"/>
              <a:t> 25-29)</a:t>
            </a:r>
          </a:p>
        </p:txBody>
      </p:sp>
    </p:spTree>
    <p:extLst>
      <p:ext uri="{BB962C8B-B14F-4D97-AF65-F5344CB8AC3E}">
        <p14:creationId xmlns:p14="http://schemas.microsoft.com/office/powerpoint/2010/main" val="71962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4A3C-2C12-4640-913C-8FC34F92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Routes/</a:t>
            </a:r>
            <a:r>
              <a:rPr lang="en-US" dirty="0" err="1"/>
              <a:t>auth.php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E872B9-C40E-7748-8F64-017FA2017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986" y="1600200"/>
            <a:ext cx="609442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24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5630</TotalTime>
  <Words>908</Words>
  <Application>Microsoft Macintosh PowerPoint</Application>
  <PresentationFormat>On-screen Show (4:3)</PresentationFormat>
  <Paragraphs>144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Cambria</vt:lpstr>
      <vt:lpstr>Courier New</vt:lpstr>
      <vt:lpstr>Adjacency</vt:lpstr>
      <vt:lpstr> Khóa đào tạo Lập trình Web sử dụng PHP</vt:lpstr>
      <vt:lpstr>PowerPoint Presentation</vt:lpstr>
      <vt:lpstr>Outline</vt:lpstr>
      <vt:lpstr>Login</vt:lpstr>
      <vt:lpstr>Login có sẵn</vt:lpstr>
      <vt:lpstr>Tiếp</vt:lpstr>
      <vt:lpstr>Tiếp</vt:lpstr>
      <vt:lpstr>Các files/directory/routes được thêm</vt:lpstr>
      <vt:lpstr>Thêm mới Routes/auth.php</vt:lpstr>
      <vt:lpstr>Controller và Request được tạo ra</vt:lpstr>
      <vt:lpstr>Views mới được tạo ra</vt:lpstr>
      <vt:lpstr>Demo</vt:lpstr>
      <vt:lpstr>Demo – Giao diện Login</vt:lpstr>
      <vt:lpstr>Password recover view</vt:lpstr>
      <vt:lpstr>2. Tuỳ biến Authentication</vt:lpstr>
      <vt:lpstr>Tuỳ biến giao diện Login</vt:lpstr>
      <vt:lpstr>Giao diện Login</vt:lpstr>
      <vt:lpstr>Login UI</vt:lpstr>
      <vt:lpstr>Logic để login</vt:lpstr>
      <vt:lpstr>PowerPoint Presentation</vt:lpstr>
      <vt:lpstr>Hiển thị thông tin flash ra ngoài</vt:lpstr>
      <vt:lpstr>Tạo route đăng xuất</vt:lpstr>
      <vt:lpstr>Giao diện đăng xuất</vt:lpstr>
      <vt:lpstr>LoginController@logout</vt:lpstr>
      <vt:lpstr>Lấy thông tin người dùng đã đăng nhập</vt:lpstr>
      <vt:lpstr>Remember_me</vt:lpstr>
      <vt:lpstr>Code cần sửa</vt:lpstr>
      <vt:lpstr>Tiếp</vt:lpstr>
      <vt:lpstr>Đăng kí người dung mới</vt:lpstr>
      <vt:lpstr>Giao diện đăng kí </vt:lpstr>
      <vt:lpstr>Giao diện đăng kí (2)</vt:lpstr>
      <vt:lpstr>Xử lí đăng kí</vt:lpstr>
      <vt:lpstr>Password được mã hoá thế nào</vt:lpstr>
      <vt:lpstr>Setter (Mutator)</vt:lpstr>
      <vt:lpstr>Lợi thế</vt:lpstr>
      <vt:lpstr>Cải tiến</vt:lpstr>
      <vt:lpstr>Cải tiến (2)</vt:lpstr>
      <vt:lpstr>Code cho cả 2 phần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đào tạo lập trình web sử dụng php</dc:title>
  <dc:creator>ngoctb</dc:creator>
  <cp:lastModifiedBy>nguyen_huu cam</cp:lastModifiedBy>
  <cp:revision>2395</cp:revision>
  <dcterms:created xsi:type="dcterms:W3CDTF">2014-12-22T07:12:12Z</dcterms:created>
  <dcterms:modified xsi:type="dcterms:W3CDTF">2021-02-07T03:43:38Z</dcterms:modified>
</cp:coreProperties>
</file>